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8" autoAdjust="0"/>
  </p:normalViewPr>
  <p:slideViewPr>
    <p:cSldViewPr>
      <p:cViewPr varScale="1">
        <p:scale>
          <a:sx n="80" d="100"/>
          <a:sy n="80" d="100"/>
        </p:scale>
        <p:origin x="-965" y="-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18" Type="http://schemas.openxmlformats.org/officeDocument/2006/relationships/image" Target="../media/image30.emf"/><Relationship Id="rId3" Type="http://schemas.openxmlformats.org/officeDocument/2006/relationships/image" Target="../media/image15.emf"/><Relationship Id="rId21" Type="http://schemas.openxmlformats.org/officeDocument/2006/relationships/image" Target="../media/image33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14.emf"/><Relationship Id="rId16" Type="http://schemas.openxmlformats.org/officeDocument/2006/relationships/image" Target="../media/image28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23" Type="http://schemas.openxmlformats.org/officeDocument/2006/relationships/image" Target="../media/image35.jpeg"/><Relationship Id="rId10" Type="http://schemas.openxmlformats.org/officeDocument/2006/relationships/image" Target="../media/image22.emf"/><Relationship Id="rId19" Type="http://schemas.openxmlformats.org/officeDocument/2006/relationships/image" Target="../media/image31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Relationship Id="rId2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binary feature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Rotation, scale and lighting invariant</a:t>
            </a:r>
          </a:p>
          <a:p>
            <a:r>
              <a:rPr lang="en-US" altLang="zh-CN" dirty="0" smtClean="0"/>
              <a:t>Quick and accurate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Randomly generate 1000 pair angle and radius and calculate the difference between them.</a:t>
            </a:r>
          </a:p>
          <a:p>
            <a:r>
              <a:rPr lang="en-US" altLang="zh-CN" dirty="0" smtClean="0"/>
              <a:t>And choose the best one.</a:t>
            </a:r>
            <a:r>
              <a:rPr lang="en-US" altLang="zh-CN" sz="1600" dirty="0" smtClean="0"/>
              <a:t>(how to evaluate “best” ,later in random forest)</a:t>
            </a:r>
            <a:endParaRPr lang="zh-CN" altLang="en-US" sz="1600" dirty="0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48" y="2132856"/>
            <a:ext cx="4036695" cy="16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790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69360"/>
            <a:ext cx="86106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Random forest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 smtClean="0"/>
                  <a:t>Goal : transformation, transform the shape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dirty="0" smtClean="0"/>
                  <a:t>(landmarks with their position) to the ground truth </a:t>
                </a:r>
                <a:r>
                  <a:rPr lang="en-US" altLang="zh-CN" dirty="0" err="1" smtClean="0"/>
                  <a:t>postion</a:t>
                </a:r>
                <a:r>
                  <a:rPr lang="en-US" altLang="zh-CN" dirty="0" smtClean="0"/>
                  <a:t>.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  using random forest to determine which transformation to use.(judge this is a face turn to right, so transform the initial Shape to that shape)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  to specify a certain pattern of face, using LBF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 t="-2830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24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Users\Administrator\Desktop\random for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" y="1268760"/>
            <a:ext cx="9246121" cy="409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Users\Administrator\Desktop\variance redu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980728"/>
            <a:ext cx="12153901" cy="5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25" y="944563"/>
            <a:ext cx="3962400" cy="152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945" y="1988840"/>
            <a:ext cx="4504055" cy="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25" y="3428999"/>
            <a:ext cx="4394200" cy="174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442" y="4725144"/>
            <a:ext cx="4216400" cy="149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7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Derive binary feature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 descr="d:\Users\Administrator\Desktop\derive binary fea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409750"/>
            <a:ext cx="9612560" cy="42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149079"/>
            <a:ext cx="4343400" cy="2395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26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Global regression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Δ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Φ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𝐼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𝑎𝑟𝑔𝑚𝑖𝑛</m:t>
                        </m:r>
                      </m:e>
                      <m:sub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sub>
                    </m:sSub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altLang="zh-CN" i="1">
                            <a:latin typeface="Cambria Math"/>
                          </a:rPr>
                          <m:t>∥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Δ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𝜆</m:t>
                        </m:r>
                        <m:r>
                          <a:rPr lang="en-US" altLang="zh-CN" i="1">
                            <a:latin typeface="Cambria Math"/>
                          </a:rPr>
                          <m:t>∥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sSubSup>
                          <m:sSubSup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192688" cy="324036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49837" y="1700808"/>
                <a:ext cx="2534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𝐼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837" y="1700808"/>
                <a:ext cx="2534475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4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99392"/>
            <a:ext cx="2359420" cy="187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-99392"/>
            <a:ext cx="2219647" cy="256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-71984"/>
            <a:ext cx="2221811" cy="203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-71984"/>
            <a:ext cx="2088232" cy="203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-88016"/>
            <a:ext cx="3442407" cy="243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1418944"/>
            <a:ext cx="2286395" cy="185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2336378" cy="183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56" y="1628800"/>
            <a:ext cx="2139631" cy="180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56132"/>
            <a:ext cx="2155006" cy="214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60729"/>
            <a:ext cx="2286719" cy="1944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63679"/>
            <a:ext cx="2135567" cy="1744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201" y="2996952"/>
            <a:ext cx="2684458" cy="2045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63" y="2978640"/>
            <a:ext cx="2391090" cy="219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576" y="3003340"/>
            <a:ext cx="2148532" cy="2602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917" y="3233004"/>
            <a:ext cx="2499361" cy="2143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185655"/>
            <a:ext cx="2441871" cy="227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063" y="4653136"/>
            <a:ext cx="3180908" cy="2561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63" y="4698715"/>
            <a:ext cx="2985887" cy="2515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763" y="4648074"/>
            <a:ext cx="3053260" cy="248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735" y="3356091"/>
            <a:ext cx="2176983" cy="189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634" y="4509014"/>
            <a:ext cx="4295214" cy="278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d:\Users\Administrator\Desktop\figure_68_markup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32" y="137806"/>
            <a:ext cx="8175519" cy="65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22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227</Words>
  <Application>Microsoft Office PowerPoint</Application>
  <PresentationFormat>全屏显示(4:3)</PresentationFormat>
  <Paragraphs>17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Local binary feature</vt:lpstr>
      <vt:lpstr>Random forest</vt:lpstr>
      <vt:lpstr>PowerPoint 演示文稿</vt:lpstr>
      <vt:lpstr>Derive binary feature</vt:lpstr>
      <vt:lpstr>Global regression</vt:lpstr>
      <vt:lpstr>Experiment result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binary feature</dc:title>
  <dc:creator>Administrator</dc:creator>
  <cp:lastModifiedBy>deeplm</cp:lastModifiedBy>
  <cp:revision>8</cp:revision>
  <dcterms:created xsi:type="dcterms:W3CDTF">2015-04-19T21:21:22Z</dcterms:created>
  <dcterms:modified xsi:type="dcterms:W3CDTF">2015-04-20T07:22:25Z</dcterms:modified>
</cp:coreProperties>
</file>